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6" r:id="rId8"/>
    <p:sldId id="267" r:id="rId9"/>
    <p:sldId id="261" r:id="rId10"/>
    <p:sldId id="268" r:id="rId11"/>
    <p:sldId id="263" r:id="rId12"/>
    <p:sldId id="269" r:id="rId13"/>
    <p:sldId id="264" r:id="rId14"/>
    <p:sldId id="265" r:id="rId15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A72F-1EDF-435C-B3FA-70F44791CF27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D339E-26E4-42E3-88FA-0EEA7BE68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1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66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65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56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03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93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60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1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58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36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4285-2363-4FAC-B801-9AD568A4CD70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C1F5-1934-4972-8367-472E43B33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21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UAV market in Poland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406226"/>
            <a:ext cx="6400800" cy="720080"/>
          </a:xfrm>
        </p:spPr>
        <p:txBody>
          <a:bodyPr/>
          <a:lstStyle/>
          <a:p>
            <a:r>
              <a:rPr lang="pl-PL" dirty="0" err="1"/>
              <a:t>application</a:t>
            </a:r>
            <a:r>
              <a:rPr lang="pl-PL" dirty="0"/>
              <a:t>, producers, </a:t>
            </a:r>
            <a:r>
              <a:rPr lang="pl-PL" dirty="0" err="1"/>
              <a:t>requirements</a:t>
            </a:r>
            <a:r>
              <a:rPr lang="pl-PL" dirty="0"/>
              <a:t> </a:t>
            </a: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331640" y="5373216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chemeClr val="tx1"/>
                </a:solidFill>
              </a:rPr>
              <a:t>Aneta Kuś</a:t>
            </a:r>
          </a:p>
          <a:p>
            <a:r>
              <a:rPr lang="pl-PL" dirty="0">
                <a:solidFill>
                  <a:schemeClr val="tx1"/>
                </a:solidFill>
              </a:rPr>
              <a:t>Centrum Naukowo-Technologiczne Systemów Bezzałogowych</a:t>
            </a:r>
          </a:p>
        </p:txBody>
      </p:sp>
    </p:spTree>
    <p:extLst>
      <p:ext uri="{BB962C8B-B14F-4D97-AF65-F5344CB8AC3E}">
        <p14:creationId xmlns:p14="http://schemas.microsoft.com/office/powerpoint/2010/main" val="6265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 err="1"/>
              <a:t>Fotoacc</a:t>
            </a:r>
            <a:r>
              <a:rPr lang="pl-PL" sz="3600" dirty="0"/>
              <a:t> – X-01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695"/>
          </a:xfrm>
        </p:spPr>
        <p:txBody>
          <a:bodyPr>
            <a:normAutofit fontScale="85000" lnSpcReduction="10000"/>
          </a:bodyPr>
          <a:lstStyle/>
          <a:p>
            <a:r>
              <a:rPr lang="pl-PL" sz="2400" b="1" dirty="0" err="1"/>
              <a:t>Heksakopter</a:t>
            </a:r>
            <a:r>
              <a:rPr lang="pl-PL" sz="2400" b="1" dirty="0"/>
              <a:t> X-01 – </a:t>
            </a:r>
            <a:r>
              <a:rPr lang="pl-PL" sz="2400" dirty="0" err="1"/>
              <a:t>multirotor</a:t>
            </a:r>
            <a:r>
              <a:rPr lang="pl-PL" sz="2400" dirty="0"/>
              <a:t> with </a:t>
            </a:r>
            <a:r>
              <a:rPr lang="pl-PL" sz="2400" dirty="0" err="1"/>
              <a:t>thermal</a:t>
            </a:r>
            <a:r>
              <a:rPr lang="pl-PL" sz="2400" dirty="0"/>
              <a:t> </a:t>
            </a:r>
            <a:r>
              <a:rPr lang="pl-PL" sz="2400" dirty="0" err="1"/>
              <a:t>imaging</a:t>
            </a:r>
            <a:r>
              <a:rPr lang="pl-PL" sz="2400" dirty="0"/>
              <a:t> </a:t>
            </a:r>
            <a:r>
              <a:rPr lang="pl-PL" sz="2400" dirty="0" err="1"/>
              <a:t>camera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high zoom </a:t>
            </a:r>
            <a:r>
              <a:rPr lang="pl-PL" sz="2400" dirty="0" err="1"/>
              <a:t>camera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used</a:t>
            </a:r>
            <a:r>
              <a:rPr lang="pl-PL" sz="2400" dirty="0"/>
              <a:t> for </a:t>
            </a:r>
            <a:r>
              <a:rPr lang="pl-PL" sz="2400" dirty="0" err="1"/>
              <a:t>obserwation</a:t>
            </a:r>
            <a:r>
              <a:rPr lang="pl-PL" sz="2400" dirty="0"/>
              <a:t> and </a:t>
            </a:r>
            <a:r>
              <a:rPr lang="pl-PL" sz="2400" dirty="0" err="1"/>
              <a:t>search</a:t>
            </a:r>
            <a:r>
              <a:rPr lang="pl-PL" sz="2400" dirty="0"/>
              <a:t>-and-</a:t>
            </a:r>
            <a:r>
              <a:rPr lang="pl-PL" sz="2400" dirty="0" err="1"/>
              <a:t>rescue</a:t>
            </a:r>
            <a:r>
              <a:rPr lang="pl-PL" sz="2400" dirty="0"/>
              <a:t> </a:t>
            </a:r>
            <a:r>
              <a:rPr lang="pl-PL" sz="2400" dirty="0" err="1"/>
              <a:t>missions</a:t>
            </a:r>
            <a:r>
              <a:rPr lang="pl-PL" sz="2400" dirty="0"/>
              <a:t>.</a:t>
            </a:r>
            <a:endParaRPr lang="pl-PL" sz="2400" b="1" dirty="0"/>
          </a:p>
        </p:txBody>
      </p:sp>
      <p:pic>
        <p:nvPicPr>
          <p:cNvPr id="3074" name="Picture 2" descr="D:\Zdjecia\Wewnętrzne\2017-10-25 hex i głowice\obróbka_katalog\IMG_11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/>
          <a:stretch/>
        </p:blipFill>
        <p:spPr bwMode="auto">
          <a:xfrm>
            <a:off x="251520" y="2348880"/>
            <a:ext cx="3043742" cy="42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Zdjecia\Wewnętrzne\2017-10-25 hex i głowice\obróbka\IMG_10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/>
          <a:stretch/>
        </p:blipFill>
        <p:spPr bwMode="auto">
          <a:xfrm>
            <a:off x="3444196" y="2348880"/>
            <a:ext cx="5448284" cy="41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 err="1"/>
              <a:t>Transportation</a:t>
            </a:r>
            <a:r>
              <a:rPr lang="pl-PL" sz="3600" dirty="0"/>
              <a:t> and </a:t>
            </a:r>
            <a:r>
              <a:rPr lang="pl-PL" sz="3600" dirty="0" err="1"/>
              <a:t>shipping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pl-PL" sz="2400" dirty="0" err="1"/>
              <a:t>delivering</a:t>
            </a:r>
            <a:r>
              <a:rPr lang="pl-PL" sz="2400" dirty="0"/>
              <a:t> </a:t>
            </a:r>
            <a:r>
              <a:rPr lang="pl-PL" sz="2400" dirty="0" err="1"/>
              <a:t>packages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military</a:t>
            </a:r>
            <a:r>
              <a:rPr lang="pl-PL" sz="2400" dirty="0"/>
              <a:t> </a:t>
            </a:r>
            <a:r>
              <a:rPr lang="pl-PL" sz="2400" dirty="0" err="1"/>
              <a:t>transportation</a:t>
            </a:r>
            <a:r>
              <a:rPr lang="pl-PL" sz="2400" dirty="0"/>
              <a:t> to </a:t>
            </a:r>
            <a:r>
              <a:rPr lang="pl-PL" sz="2400" dirty="0" err="1"/>
              <a:t>fields</a:t>
            </a:r>
            <a:r>
              <a:rPr lang="pl-PL" sz="2400" dirty="0"/>
              <a:t> of war,</a:t>
            </a:r>
          </a:p>
          <a:p>
            <a:pPr lvl="0"/>
            <a:r>
              <a:rPr lang="pl-PL" sz="2400" dirty="0" err="1"/>
              <a:t>providing</a:t>
            </a:r>
            <a:r>
              <a:rPr lang="pl-PL" sz="2400" dirty="0"/>
              <a:t> </a:t>
            </a:r>
            <a:r>
              <a:rPr lang="pl-PL" sz="2400" dirty="0" err="1"/>
              <a:t>vaccines</a:t>
            </a:r>
            <a:r>
              <a:rPr lang="pl-PL" sz="2400" dirty="0"/>
              <a:t>, </a:t>
            </a:r>
            <a:r>
              <a:rPr lang="pl-PL" sz="2400" dirty="0" err="1"/>
              <a:t>medicine</a:t>
            </a:r>
            <a:r>
              <a:rPr lang="pl-PL" sz="2400" dirty="0"/>
              <a:t> and </a:t>
            </a:r>
            <a:r>
              <a:rPr lang="pl-PL" sz="2400" dirty="0" err="1"/>
              <a:t>blood</a:t>
            </a:r>
            <a:r>
              <a:rPr lang="pl-PL" sz="2400" dirty="0"/>
              <a:t> to </a:t>
            </a:r>
            <a:r>
              <a:rPr lang="pl-PL" sz="2400" dirty="0" err="1"/>
              <a:t>medical</a:t>
            </a:r>
            <a:r>
              <a:rPr lang="pl-PL" sz="2400" dirty="0"/>
              <a:t> </a:t>
            </a:r>
            <a:r>
              <a:rPr lang="pl-PL" sz="2400" dirty="0" err="1"/>
              <a:t>facilities</a:t>
            </a:r>
            <a:r>
              <a:rPr lang="pl-PL" sz="2400" dirty="0"/>
              <a:t> </a:t>
            </a:r>
            <a:r>
              <a:rPr lang="pl-PL" sz="2400" dirty="0" err="1"/>
              <a:t>located</a:t>
            </a:r>
            <a:r>
              <a:rPr lang="pl-PL" sz="2400" dirty="0"/>
              <a:t> in </a:t>
            </a:r>
            <a:r>
              <a:rPr lang="pl-PL" sz="2400" dirty="0" err="1"/>
              <a:t>distatnt</a:t>
            </a:r>
            <a:r>
              <a:rPr lang="pl-PL" sz="2400" dirty="0"/>
              <a:t> and hard-to-</a:t>
            </a:r>
            <a:r>
              <a:rPr lang="pl-PL" sz="2400" dirty="0" err="1"/>
              <a:t>reach</a:t>
            </a:r>
            <a:r>
              <a:rPr lang="pl-PL" sz="2400" dirty="0"/>
              <a:t> </a:t>
            </a:r>
            <a:r>
              <a:rPr lang="pl-PL" sz="2400" dirty="0" err="1"/>
              <a:t>areas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providing</a:t>
            </a:r>
            <a:r>
              <a:rPr lang="pl-PL" sz="2400" dirty="0"/>
              <a:t> </a:t>
            </a:r>
            <a:r>
              <a:rPr lang="pl-PL" sz="2400" dirty="0" err="1"/>
              <a:t>blood</a:t>
            </a:r>
            <a:r>
              <a:rPr lang="pl-PL" sz="2400" dirty="0"/>
              <a:t> in fast </a:t>
            </a:r>
            <a:r>
              <a:rPr lang="pl-PL" sz="2400" dirty="0" err="1"/>
              <a:t>transfusion</a:t>
            </a:r>
            <a:r>
              <a:rPr lang="pl-PL" sz="2400" dirty="0"/>
              <a:t> </a:t>
            </a:r>
            <a:r>
              <a:rPr lang="pl-PL" sz="2400" dirty="0" err="1"/>
              <a:t>necessity</a:t>
            </a:r>
            <a:r>
              <a:rPr lang="pl-PL" sz="2400" dirty="0"/>
              <a:t> </a:t>
            </a:r>
            <a:r>
              <a:rPr lang="pl-PL" sz="2400" dirty="0" err="1"/>
              <a:t>coincidences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smuggling</a:t>
            </a:r>
            <a:r>
              <a:rPr lang="pl-PL" sz="2400" dirty="0"/>
              <a:t>.</a:t>
            </a:r>
            <a:br>
              <a:rPr lang="pl-PL" sz="2400" dirty="0"/>
            </a:br>
            <a:endParaRPr lang="pl-PL" sz="2400" dirty="0"/>
          </a:p>
          <a:p>
            <a:pPr marL="0" lv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207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 err="1"/>
              <a:t>Cervi</a:t>
            </a:r>
            <a:r>
              <a:rPr lang="pl-PL" sz="3600" dirty="0"/>
              <a:t> </a:t>
            </a:r>
            <a:r>
              <a:rPr lang="pl-PL" sz="3600" dirty="0" err="1"/>
              <a:t>Robotics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r>
              <a:rPr lang="pl-PL" sz="2400" b="1" dirty="0" err="1"/>
              <a:t>AirVein</a:t>
            </a:r>
            <a:r>
              <a:rPr lang="pl-PL" sz="2400" b="1" dirty="0"/>
              <a:t> – </a:t>
            </a:r>
            <a:r>
              <a:rPr lang="pl-PL" sz="2400" dirty="0"/>
              <a:t>drone </a:t>
            </a:r>
            <a:r>
              <a:rPr lang="pl-PL" sz="2400" dirty="0" err="1"/>
              <a:t>transportation</a:t>
            </a:r>
            <a:r>
              <a:rPr lang="pl-PL" sz="2400" dirty="0"/>
              <a:t> of </a:t>
            </a:r>
            <a:r>
              <a:rPr lang="pl-PL" sz="2400" dirty="0" err="1"/>
              <a:t>blood</a:t>
            </a:r>
            <a:r>
              <a:rPr lang="pl-PL" sz="2400" dirty="0"/>
              <a:t> products </a:t>
            </a:r>
            <a:r>
              <a:rPr lang="pl-PL" sz="2400" dirty="0" err="1"/>
              <a:t>project</a:t>
            </a:r>
            <a:r>
              <a:rPr lang="pl-PL" sz="2400" dirty="0"/>
              <a:t>.</a:t>
            </a:r>
          </a:p>
          <a:p>
            <a:r>
              <a:rPr lang="pl-PL" sz="2400" b="1" dirty="0" err="1" smtClean="0"/>
              <a:t>Dronhub</a:t>
            </a:r>
            <a:r>
              <a:rPr lang="pl-PL" sz="2400" dirty="0" smtClean="0"/>
              <a:t> </a:t>
            </a:r>
            <a:r>
              <a:rPr lang="pl-PL" sz="2400" dirty="0"/>
              <a:t>– drone hangar </a:t>
            </a:r>
            <a:r>
              <a:rPr lang="pl-PL" sz="2400" dirty="0" err="1"/>
              <a:t>designed</a:t>
            </a:r>
            <a:r>
              <a:rPr lang="pl-PL" sz="2400" dirty="0"/>
              <a:t> to </a:t>
            </a:r>
            <a:r>
              <a:rPr lang="pl-PL" sz="2400" dirty="0" err="1"/>
              <a:t>recharge</a:t>
            </a:r>
            <a:r>
              <a:rPr lang="pl-PL" sz="2400" dirty="0"/>
              <a:t> </a:t>
            </a:r>
            <a:r>
              <a:rPr lang="pl-PL" sz="2400" dirty="0" err="1"/>
              <a:t>drones</a:t>
            </a:r>
            <a:r>
              <a:rPr lang="pl-PL" sz="2400" dirty="0"/>
              <a:t>.</a:t>
            </a:r>
          </a:p>
        </p:txBody>
      </p:sp>
      <p:pic>
        <p:nvPicPr>
          <p:cNvPr id="1026" name="Picture 2" descr="C:\Users\grzegorz\Downloads\złożeni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7433" b="20649"/>
          <a:stretch/>
        </p:blipFill>
        <p:spPr bwMode="auto">
          <a:xfrm>
            <a:off x="0" y="2708920"/>
            <a:ext cx="9144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/>
              <a:t>Drone </a:t>
            </a:r>
            <a:r>
              <a:rPr lang="pl-PL" sz="3600" dirty="0" err="1"/>
              <a:t>market’s</a:t>
            </a:r>
            <a:r>
              <a:rPr lang="pl-PL" sz="3600" dirty="0"/>
              <a:t> </a:t>
            </a:r>
            <a:r>
              <a:rPr lang="pl-PL" sz="3600" dirty="0" err="1"/>
              <a:t>requirements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lvl="0"/>
            <a:r>
              <a:rPr lang="pl-PL" sz="2400" dirty="0" err="1"/>
              <a:t>abiding</a:t>
            </a:r>
            <a:r>
              <a:rPr lang="pl-PL" sz="2400" dirty="0"/>
              <a:t> a </a:t>
            </a:r>
            <a:r>
              <a:rPr lang="pl-PL" sz="2400" dirty="0" err="1"/>
              <a:t>rule</a:t>
            </a:r>
            <a:r>
              <a:rPr lang="pl-PL" sz="2400" dirty="0"/>
              <a:t> of </a:t>
            </a:r>
            <a:r>
              <a:rPr lang="pl-PL" sz="2400" dirty="0" err="1"/>
              <a:t>technological</a:t>
            </a:r>
            <a:r>
              <a:rPr lang="pl-PL" sz="2400" dirty="0"/>
              <a:t> </a:t>
            </a:r>
            <a:r>
              <a:rPr lang="pl-PL" sz="2400" dirty="0" err="1"/>
              <a:t>neutrality</a:t>
            </a:r>
            <a:r>
              <a:rPr lang="pl-PL" sz="2400" dirty="0"/>
              <a:t> in public </a:t>
            </a:r>
            <a:r>
              <a:rPr lang="pl-PL" sz="2400" dirty="0" err="1"/>
              <a:t>orders</a:t>
            </a:r>
            <a:r>
              <a:rPr lang="pl-PL" sz="2400" dirty="0"/>
              <a:t>, </a:t>
            </a:r>
          </a:p>
          <a:p>
            <a:pPr lvl="0"/>
            <a:r>
              <a:rPr lang="pl-PL" sz="2400" dirty="0" err="1"/>
              <a:t>allowing</a:t>
            </a:r>
            <a:r>
              <a:rPr lang="pl-PL" sz="2400" dirty="0"/>
              <a:t> </a:t>
            </a:r>
            <a:r>
              <a:rPr lang="pl-PL" sz="2400" dirty="0" err="1"/>
              <a:t>operators</a:t>
            </a:r>
            <a:r>
              <a:rPr lang="pl-PL" sz="2400" dirty="0"/>
              <a:t> with </a:t>
            </a:r>
            <a:r>
              <a:rPr lang="pl-PL" sz="2400" dirty="0" err="1"/>
              <a:t>authorization</a:t>
            </a:r>
            <a:r>
              <a:rPr lang="pl-PL" sz="2400" dirty="0"/>
              <a:t> to </a:t>
            </a:r>
            <a:r>
              <a:rPr lang="pl-PL" sz="2400" dirty="0" err="1"/>
              <a:t>perform</a:t>
            </a:r>
            <a:r>
              <a:rPr lang="pl-PL" sz="2400" dirty="0"/>
              <a:t> </a:t>
            </a:r>
            <a:r>
              <a:rPr lang="pl-PL" sz="2400" dirty="0" err="1"/>
              <a:t>beyond</a:t>
            </a:r>
            <a:r>
              <a:rPr lang="pl-PL" sz="2400" dirty="0"/>
              <a:t> </a:t>
            </a:r>
            <a:r>
              <a:rPr lang="pl-PL" sz="2400" dirty="0" err="1"/>
              <a:t>visual</a:t>
            </a:r>
            <a:r>
              <a:rPr lang="pl-PL" sz="2400" dirty="0"/>
              <a:t> </a:t>
            </a:r>
            <a:r>
              <a:rPr lang="pl-PL" sz="2400" dirty="0" err="1"/>
              <a:t>line</a:t>
            </a:r>
            <a:r>
              <a:rPr lang="pl-PL" sz="2400" dirty="0"/>
              <a:t> of </a:t>
            </a:r>
            <a:r>
              <a:rPr lang="pl-PL" sz="2400" dirty="0" err="1"/>
              <a:t>sight</a:t>
            </a:r>
            <a:r>
              <a:rPr lang="pl-PL" sz="2400" dirty="0"/>
              <a:t> drone </a:t>
            </a:r>
            <a:r>
              <a:rPr lang="pl-PL" sz="2400" dirty="0" err="1"/>
              <a:t>flights</a:t>
            </a:r>
            <a:r>
              <a:rPr lang="pl-PL" sz="2400" dirty="0"/>
              <a:t> (BVLOS) </a:t>
            </a:r>
            <a:r>
              <a:rPr lang="pl-PL" sz="2400" dirty="0" err="1"/>
              <a:t>without</a:t>
            </a:r>
            <a:r>
              <a:rPr lang="pl-PL" sz="2400" dirty="0"/>
              <a:t> </a:t>
            </a:r>
            <a:r>
              <a:rPr lang="pl-PL" sz="2400" dirty="0" err="1"/>
              <a:t>necessity</a:t>
            </a:r>
            <a:r>
              <a:rPr lang="pl-PL" sz="2400" dirty="0"/>
              <a:t> of </a:t>
            </a:r>
            <a:r>
              <a:rPr lang="pl-PL" sz="2400" dirty="0" err="1"/>
              <a:t>making</a:t>
            </a:r>
            <a:r>
              <a:rPr lang="pl-PL" sz="2400" dirty="0"/>
              <a:t> </a:t>
            </a:r>
            <a:r>
              <a:rPr lang="pl-PL" sz="2400" dirty="0" err="1"/>
              <a:t>airspace</a:t>
            </a:r>
            <a:r>
              <a:rPr lang="pl-PL" sz="2400" dirty="0"/>
              <a:t> </a:t>
            </a:r>
            <a:r>
              <a:rPr lang="pl-PL" sz="2400" dirty="0" err="1"/>
              <a:t>reservation</a:t>
            </a:r>
            <a:r>
              <a:rPr lang="pl-PL" sz="2400" dirty="0"/>
              <a:t> </a:t>
            </a:r>
            <a:r>
              <a:rPr lang="pl-PL" sz="2400" dirty="0" err="1"/>
              <a:t>so</a:t>
            </a:r>
            <a:r>
              <a:rPr lang="pl-PL" sz="2400" dirty="0"/>
              <a:t> much </a:t>
            </a:r>
            <a:r>
              <a:rPr lang="pl-PL" sz="2400" dirty="0" err="1"/>
              <a:t>earlier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safety</a:t>
            </a:r>
            <a:r>
              <a:rPr lang="pl-PL" sz="2400" dirty="0"/>
              <a:t> </a:t>
            </a:r>
            <a:r>
              <a:rPr lang="pl-PL" sz="2400" dirty="0" err="1"/>
              <a:t>integration</a:t>
            </a:r>
            <a:r>
              <a:rPr lang="pl-PL" sz="2400" dirty="0"/>
              <a:t> of </a:t>
            </a:r>
            <a:r>
              <a:rPr lang="pl-PL" sz="2400" dirty="0" err="1"/>
              <a:t>unmanned</a:t>
            </a:r>
            <a:r>
              <a:rPr lang="pl-PL" sz="2400" dirty="0"/>
              <a:t> </a:t>
            </a:r>
            <a:r>
              <a:rPr lang="pl-PL" sz="2400" dirty="0" err="1"/>
              <a:t>vehicles</a:t>
            </a:r>
            <a:r>
              <a:rPr lang="pl-PL" sz="2400" dirty="0"/>
              <a:t> </a:t>
            </a:r>
            <a:r>
              <a:rPr lang="pl-PL" sz="2400" dirty="0" err="1"/>
              <a:t>flights</a:t>
            </a:r>
            <a:r>
              <a:rPr lang="pl-PL" sz="2400" dirty="0"/>
              <a:t> with </a:t>
            </a:r>
            <a:r>
              <a:rPr lang="pl-PL" sz="2400" dirty="0" err="1"/>
              <a:t>manned</a:t>
            </a:r>
            <a:r>
              <a:rPr lang="pl-PL" sz="2400" dirty="0"/>
              <a:t> </a:t>
            </a:r>
            <a:r>
              <a:rPr lang="pl-PL" sz="2400" dirty="0" err="1"/>
              <a:t>aircraft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creating</a:t>
            </a:r>
            <a:r>
              <a:rPr lang="pl-PL" sz="2400" dirty="0"/>
              <a:t> a drone </a:t>
            </a:r>
            <a:r>
              <a:rPr lang="pl-PL" sz="2400" dirty="0" err="1"/>
              <a:t>traffic</a:t>
            </a:r>
            <a:r>
              <a:rPr lang="pl-PL" sz="2400" dirty="0"/>
              <a:t> management system, in </a:t>
            </a:r>
            <a:r>
              <a:rPr lang="pl-PL" sz="2400" dirty="0" err="1"/>
              <a:t>other</a:t>
            </a:r>
            <a:r>
              <a:rPr lang="pl-PL" sz="2400" dirty="0"/>
              <a:t> </a:t>
            </a:r>
            <a:r>
              <a:rPr lang="pl-PL" sz="2400" dirty="0" err="1"/>
              <a:t>words</a:t>
            </a:r>
            <a:r>
              <a:rPr lang="pl-PL" sz="2400" dirty="0"/>
              <a:t> </a:t>
            </a:r>
            <a:r>
              <a:rPr lang="pl-PL" sz="2400" dirty="0" err="1"/>
              <a:t>integrating</a:t>
            </a:r>
            <a:r>
              <a:rPr lang="pl-PL" sz="2400" dirty="0"/>
              <a:t> </a:t>
            </a:r>
            <a:r>
              <a:rPr lang="pl-PL" sz="2400" dirty="0" err="1"/>
              <a:t>drone’s</a:t>
            </a:r>
            <a:r>
              <a:rPr lang="pl-PL" sz="2400" dirty="0"/>
              <a:t> </a:t>
            </a:r>
            <a:r>
              <a:rPr lang="pl-PL" sz="2400" dirty="0" err="1"/>
              <a:t>traffic</a:t>
            </a:r>
            <a:r>
              <a:rPr lang="pl-PL" sz="2400" dirty="0"/>
              <a:t> and </a:t>
            </a:r>
            <a:r>
              <a:rPr lang="pl-PL" sz="2400" dirty="0" err="1"/>
              <a:t>providing</a:t>
            </a:r>
            <a:r>
              <a:rPr lang="pl-PL" sz="2400" dirty="0"/>
              <a:t> </a:t>
            </a:r>
            <a:r>
              <a:rPr lang="pl-PL" sz="2400" dirty="0" err="1"/>
              <a:t>an</a:t>
            </a:r>
            <a:r>
              <a:rPr lang="pl-PL" sz="2400" dirty="0"/>
              <a:t> ICT suport in order to </a:t>
            </a:r>
            <a:r>
              <a:rPr lang="pl-PL" sz="2400" dirty="0" err="1"/>
              <a:t>assure</a:t>
            </a:r>
            <a:r>
              <a:rPr lang="pl-PL" sz="2400" dirty="0"/>
              <a:t> </a:t>
            </a:r>
            <a:r>
              <a:rPr lang="pl-PL" sz="2400" dirty="0" err="1"/>
              <a:t>safe</a:t>
            </a:r>
            <a:r>
              <a:rPr lang="pl-PL" sz="2400" dirty="0"/>
              <a:t> </a:t>
            </a:r>
            <a:r>
              <a:rPr lang="pl-PL" sz="2400" dirty="0" err="1"/>
              <a:t>flights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providing</a:t>
            </a:r>
            <a:r>
              <a:rPr lang="pl-PL" sz="2400" dirty="0"/>
              <a:t> </a:t>
            </a:r>
            <a:r>
              <a:rPr lang="pl-PL" sz="2400" dirty="0" err="1"/>
              <a:t>possibilities</a:t>
            </a:r>
            <a:r>
              <a:rPr lang="pl-PL" sz="2400" dirty="0"/>
              <a:t> and </a:t>
            </a:r>
            <a:r>
              <a:rPr lang="pl-PL" sz="2400" dirty="0" err="1"/>
              <a:t>infrastructure</a:t>
            </a:r>
            <a:r>
              <a:rPr lang="pl-PL" sz="2400" dirty="0"/>
              <a:t> for </a:t>
            </a:r>
            <a:r>
              <a:rPr lang="pl-PL" sz="2400" dirty="0" err="1"/>
              <a:t>safe</a:t>
            </a:r>
            <a:r>
              <a:rPr lang="pl-PL" sz="2400" dirty="0"/>
              <a:t> </a:t>
            </a:r>
            <a:r>
              <a:rPr lang="pl-PL" sz="2400" dirty="0" err="1"/>
              <a:t>testing</a:t>
            </a:r>
            <a:r>
              <a:rPr lang="pl-PL" sz="2400" dirty="0"/>
              <a:t> </a:t>
            </a:r>
            <a:r>
              <a:rPr lang="pl-PL" sz="2400" dirty="0" err="1"/>
              <a:t>unmanned</a:t>
            </a:r>
            <a:r>
              <a:rPr lang="pl-PL" sz="2400" dirty="0"/>
              <a:t> and </a:t>
            </a:r>
            <a:r>
              <a:rPr lang="pl-PL" sz="2400" dirty="0" err="1"/>
              <a:t>autonomous</a:t>
            </a:r>
            <a:r>
              <a:rPr lang="pl-PL" sz="2400" dirty="0"/>
              <a:t> </a:t>
            </a:r>
            <a:r>
              <a:rPr lang="pl-PL" sz="2400" dirty="0" err="1"/>
              <a:t>aircraft</a:t>
            </a:r>
            <a:r>
              <a:rPr lang="pl-PL" sz="2400" dirty="0"/>
              <a:t> </a:t>
            </a:r>
            <a:r>
              <a:rPr lang="pl-PL" sz="2400" dirty="0" err="1"/>
              <a:t>systems</a:t>
            </a:r>
            <a:r>
              <a:rPr lang="pl-PL" sz="2400" dirty="0"/>
              <a:t>,  </a:t>
            </a:r>
          </a:p>
          <a:p>
            <a:pPr lvl="0"/>
            <a:r>
              <a:rPr lang="pl-PL" sz="2400" dirty="0" err="1"/>
              <a:t>creating</a:t>
            </a:r>
            <a:r>
              <a:rPr lang="pl-PL" sz="2400" dirty="0"/>
              <a:t> a </a:t>
            </a:r>
            <a:r>
              <a:rPr lang="pl-PL" sz="2400" dirty="0" err="1"/>
              <a:t>long</a:t>
            </a:r>
            <a:r>
              <a:rPr lang="pl-PL" sz="2400" dirty="0"/>
              <a:t>-term, </a:t>
            </a:r>
            <a:r>
              <a:rPr lang="pl-PL" sz="2400" dirty="0" err="1"/>
              <a:t>stabilized</a:t>
            </a:r>
            <a:r>
              <a:rPr lang="pl-PL" sz="2400" dirty="0"/>
              <a:t> </a:t>
            </a:r>
            <a:r>
              <a:rPr lang="pl-PL" sz="2400" dirty="0" err="1"/>
              <a:t>funding</a:t>
            </a:r>
            <a:r>
              <a:rPr lang="pl-PL" sz="2400" dirty="0"/>
              <a:t> of </a:t>
            </a:r>
            <a:r>
              <a:rPr lang="pl-PL" sz="2400" dirty="0" err="1"/>
              <a:t>research</a:t>
            </a:r>
            <a:r>
              <a:rPr lang="pl-PL" sz="2400" dirty="0"/>
              <a:t> and development </a:t>
            </a:r>
            <a:r>
              <a:rPr lang="pl-PL" sz="2400" dirty="0" err="1"/>
              <a:t>projects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7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b="1" dirty="0" err="1"/>
              <a:t>Thank</a:t>
            </a:r>
            <a:r>
              <a:rPr lang="pl-PL" sz="4800" b="1" dirty="0"/>
              <a:t> </a:t>
            </a:r>
            <a:r>
              <a:rPr lang="pl-PL" sz="4800" b="1" dirty="0" err="1"/>
              <a:t>you</a:t>
            </a:r>
            <a:r>
              <a:rPr lang="pl-PL" sz="4800" b="1" dirty="0"/>
              <a:t> for </a:t>
            </a:r>
            <a:r>
              <a:rPr lang="pl-PL" sz="4800" b="1" dirty="0" err="1"/>
              <a:t>your</a:t>
            </a:r>
            <a:r>
              <a:rPr lang="pl-PL" sz="4800" b="1" dirty="0"/>
              <a:t> </a:t>
            </a:r>
            <a:r>
              <a:rPr lang="pl-PL" sz="4800" b="1" dirty="0" err="1"/>
              <a:t>attention</a:t>
            </a:r>
            <a:endParaRPr lang="pl-PL" sz="4800" b="1" dirty="0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331640" y="5373216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chemeClr val="tx1"/>
                </a:solidFill>
              </a:rPr>
              <a:t>Aneta Kuś</a:t>
            </a:r>
          </a:p>
          <a:p>
            <a:r>
              <a:rPr lang="pl-PL" dirty="0">
                <a:solidFill>
                  <a:schemeClr val="tx1"/>
                </a:solidFill>
              </a:rPr>
              <a:t>Centrum Naukowo-Technologiczne Systemów Bezzałogowych</a:t>
            </a:r>
          </a:p>
        </p:txBody>
      </p:sp>
    </p:spTree>
    <p:extLst>
      <p:ext uri="{BB962C8B-B14F-4D97-AF65-F5344CB8AC3E}">
        <p14:creationId xmlns:p14="http://schemas.microsoft.com/office/powerpoint/2010/main" val="36385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/>
              <a:t>Aneta Kuś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2400" dirty="0" err="1"/>
              <a:t>President</a:t>
            </a:r>
            <a:r>
              <a:rPr lang="pl-PL" sz="2400" dirty="0"/>
              <a:t> of the Management Board in </a:t>
            </a:r>
            <a:r>
              <a:rPr lang="en-US" sz="2400" dirty="0"/>
              <a:t>Science-Technology Centre for Unmanned Systems</a:t>
            </a:r>
            <a:r>
              <a:rPr lang="pl-PL" sz="2400" dirty="0"/>
              <a:t>,</a:t>
            </a:r>
          </a:p>
          <a:p>
            <a:r>
              <a:rPr lang="pl-PL" sz="2400" dirty="0" err="1"/>
              <a:t>UAVO’s</a:t>
            </a:r>
            <a:r>
              <a:rPr lang="pl-PL" sz="2400" dirty="0"/>
              <a:t> </a:t>
            </a:r>
            <a:r>
              <a:rPr lang="pl-PL" sz="2400" dirty="0" err="1"/>
              <a:t>training</a:t>
            </a:r>
            <a:r>
              <a:rPr lang="pl-PL" sz="2400" dirty="0"/>
              <a:t> </a:t>
            </a:r>
            <a:r>
              <a:rPr lang="pl-PL" sz="2400" dirty="0" err="1"/>
              <a:t>courses</a:t>
            </a:r>
            <a:r>
              <a:rPr lang="pl-PL" sz="2400" dirty="0"/>
              <a:t> </a:t>
            </a:r>
            <a:r>
              <a:rPr lang="pl-PL" sz="2400" dirty="0" err="1"/>
              <a:t>Coordinator</a:t>
            </a:r>
            <a:r>
              <a:rPr lang="pl-PL" sz="2400" dirty="0"/>
              <a:t>,</a:t>
            </a:r>
          </a:p>
          <a:p>
            <a:r>
              <a:rPr lang="pl-PL" sz="2400" dirty="0"/>
              <a:t>Unmanned Aircraft Systems </a:t>
            </a:r>
            <a:r>
              <a:rPr lang="pl-PL" sz="2400" dirty="0" err="1"/>
              <a:t>Cluster’s</a:t>
            </a:r>
            <a:r>
              <a:rPr lang="pl-PL" sz="2400" dirty="0"/>
              <a:t> </a:t>
            </a:r>
            <a:r>
              <a:rPr lang="pl-PL" sz="2400" dirty="0" err="1"/>
              <a:t>Coordinator</a:t>
            </a:r>
            <a:r>
              <a:rPr lang="pl-PL" sz="2400" dirty="0"/>
              <a:t>, </a:t>
            </a:r>
          </a:p>
          <a:p>
            <a:r>
              <a:rPr lang="pl-PL" sz="2400" dirty="0"/>
              <a:t>Assistant </a:t>
            </a:r>
            <a:r>
              <a:rPr lang="pl-PL" sz="2400" dirty="0" err="1"/>
              <a:t>lecturer</a:t>
            </a:r>
            <a:r>
              <a:rPr lang="pl-PL" sz="2400" dirty="0"/>
              <a:t> in IT </a:t>
            </a:r>
            <a:r>
              <a:rPr lang="pl-PL" sz="2400" dirty="0" err="1"/>
              <a:t>Department</a:t>
            </a:r>
            <a:r>
              <a:rPr lang="pl-PL" sz="2400" dirty="0"/>
              <a:t> of </a:t>
            </a:r>
            <a:r>
              <a:rPr lang="pl-PL" sz="2400" dirty="0" err="1"/>
              <a:t>Rzeszow</a:t>
            </a:r>
            <a:r>
              <a:rPr lang="pl-PL" sz="2400" dirty="0"/>
              <a:t>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5752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/>
              <a:t>Drone market in Poland - </a:t>
            </a:r>
            <a:r>
              <a:rPr lang="pl-PL" sz="3600" dirty="0" err="1"/>
              <a:t>numbers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pl-PL" sz="2200" dirty="0" err="1"/>
              <a:t>approx</a:t>
            </a:r>
            <a:r>
              <a:rPr lang="pl-PL" sz="2200" dirty="0"/>
              <a:t>. </a:t>
            </a:r>
            <a:r>
              <a:rPr lang="pl-PL" sz="2200" b="1" dirty="0"/>
              <a:t>250 mln PLN</a:t>
            </a:r>
            <a:r>
              <a:rPr lang="pl-PL" sz="2200" dirty="0"/>
              <a:t> – </a:t>
            </a:r>
            <a:r>
              <a:rPr lang="pl-PL" sz="2200" dirty="0" err="1"/>
              <a:t>value</a:t>
            </a:r>
            <a:r>
              <a:rPr lang="pl-PL" sz="2200" dirty="0"/>
              <a:t> of </a:t>
            </a:r>
            <a:r>
              <a:rPr lang="pl-PL" sz="2200" dirty="0" err="1"/>
              <a:t>drones</a:t>
            </a:r>
            <a:r>
              <a:rPr lang="pl-PL" sz="2200" dirty="0"/>
              <a:t> services market in Poland,</a:t>
            </a:r>
          </a:p>
          <a:p>
            <a:pPr algn="just"/>
            <a:r>
              <a:rPr lang="pl-PL" sz="2200" dirty="0" err="1"/>
              <a:t>approx</a:t>
            </a:r>
            <a:r>
              <a:rPr lang="pl-PL" sz="2200" dirty="0"/>
              <a:t>. </a:t>
            </a:r>
            <a:r>
              <a:rPr lang="pl-PL" sz="2200" b="1" dirty="0"/>
              <a:t>8 </a:t>
            </a:r>
            <a:r>
              <a:rPr lang="pl-PL" sz="2200" b="1" dirty="0" err="1"/>
              <a:t>thous</a:t>
            </a:r>
            <a:r>
              <a:rPr lang="pl-PL" sz="2200" b="1" dirty="0"/>
              <a:t>.</a:t>
            </a:r>
            <a:r>
              <a:rPr lang="pl-PL" sz="2200" dirty="0"/>
              <a:t> – </a:t>
            </a:r>
            <a:r>
              <a:rPr lang="pl-PL" sz="2200" dirty="0" err="1"/>
              <a:t>number</a:t>
            </a:r>
            <a:r>
              <a:rPr lang="pl-PL" sz="2200" dirty="0"/>
              <a:t> of drone </a:t>
            </a:r>
            <a:r>
              <a:rPr lang="pl-PL" sz="2200" dirty="0" err="1"/>
              <a:t>pilot’s</a:t>
            </a:r>
            <a:r>
              <a:rPr lang="pl-PL" sz="2200" dirty="0"/>
              <a:t> </a:t>
            </a:r>
            <a:r>
              <a:rPr lang="pl-PL" sz="2200" dirty="0" err="1"/>
              <a:t>certificates</a:t>
            </a:r>
            <a:r>
              <a:rPr lang="pl-PL" sz="2200" dirty="0"/>
              <a:t> </a:t>
            </a:r>
            <a:r>
              <a:rPr lang="pl-PL" sz="2200" dirty="0" err="1"/>
              <a:t>that</a:t>
            </a:r>
            <a:r>
              <a:rPr lang="pl-PL" sz="2200" dirty="0"/>
              <a:t> </a:t>
            </a:r>
            <a:r>
              <a:rPr lang="pl-PL" sz="2200" dirty="0" err="1"/>
              <a:t>were</a:t>
            </a:r>
            <a:r>
              <a:rPr lang="pl-PL" sz="2200" dirty="0"/>
              <a:t> </a:t>
            </a:r>
            <a:r>
              <a:rPr lang="pl-PL" sz="2200" dirty="0" err="1"/>
              <a:t>legitimated</a:t>
            </a:r>
            <a:r>
              <a:rPr lang="pl-PL" sz="2200" dirty="0"/>
              <a:t> by </a:t>
            </a:r>
            <a:r>
              <a:rPr lang="pl-PL" sz="2200" dirty="0" err="1"/>
              <a:t>september</a:t>
            </a:r>
            <a:r>
              <a:rPr lang="pl-PL" sz="2200" dirty="0"/>
              <a:t> </a:t>
            </a:r>
            <a:r>
              <a:rPr lang="pl-PL" sz="2200" dirty="0" err="1"/>
              <a:t>this</a:t>
            </a:r>
            <a:r>
              <a:rPr lang="pl-PL" sz="2200" dirty="0"/>
              <a:t> </a:t>
            </a:r>
            <a:r>
              <a:rPr lang="pl-PL" sz="2200" dirty="0" err="1"/>
              <a:t>year</a:t>
            </a:r>
            <a:r>
              <a:rPr lang="pl-PL" sz="2200" dirty="0"/>
              <a:t>,</a:t>
            </a:r>
          </a:p>
          <a:p>
            <a:pPr algn="just"/>
            <a:r>
              <a:rPr lang="pl-PL" sz="2200" dirty="0" err="1"/>
              <a:t>approx</a:t>
            </a:r>
            <a:r>
              <a:rPr lang="pl-PL" sz="2200" dirty="0"/>
              <a:t>. </a:t>
            </a:r>
            <a:r>
              <a:rPr lang="pl-PL" sz="2200" b="1" dirty="0"/>
              <a:t>400 </a:t>
            </a:r>
            <a:r>
              <a:rPr lang="pl-PL" sz="2200" b="1" dirty="0" err="1"/>
              <a:t>thous</a:t>
            </a:r>
            <a:r>
              <a:rPr lang="pl-PL" sz="2200" b="1" dirty="0"/>
              <a:t>.</a:t>
            </a:r>
            <a:r>
              <a:rPr lang="pl-PL" sz="2200" dirty="0"/>
              <a:t>  – </a:t>
            </a:r>
            <a:r>
              <a:rPr lang="pl-PL" sz="2200" dirty="0" err="1"/>
              <a:t>estimated</a:t>
            </a:r>
            <a:r>
              <a:rPr lang="pl-PL" sz="2200" dirty="0"/>
              <a:t> </a:t>
            </a:r>
            <a:r>
              <a:rPr lang="pl-PL" sz="2200" dirty="0" err="1"/>
              <a:t>number</a:t>
            </a:r>
            <a:r>
              <a:rPr lang="pl-PL" sz="2200" dirty="0"/>
              <a:t> of </a:t>
            </a:r>
            <a:r>
              <a:rPr lang="pl-PL" sz="2200" dirty="0" err="1"/>
              <a:t>professional</a:t>
            </a:r>
            <a:r>
              <a:rPr lang="pl-PL" sz="2200" dirty="0"/>
              <a:t> </a:t>
            </a:r>
            <a:r>
              <a:rPr lang="pl-PL" sz="2200" dirty="0" err="1"/>
              <a:t>unmanned</a:t>
            </a:r>
            <a:r>
              <a:rPr lang="pl-PL" sz="2200" dirty="0"/>
              <a:t> </a:t>
            </a:r>
            <a:r>
              <a:rPr lang="pl-PL" sz="2200" dirty="0" err="1"/>
              <a:t>vehicles</a:t>
            </a:r>
            <a:r>
              <a:rPr lang="pl-PL" sz="2200" dirty="0"/>
              <a:t>, </a:t>
            </a:r>
            <a:r>
              <a:rPr lang="pl-PL" sz="2200" dirty="0" err="1"/>
              <a:t>which</a:t>
            </a:r>
            <a:r>
              <a:rPr lang="pl-PL" sz="2200" dirty="0"/>
              <a:t> will be </a:t>
            </a:r>
            <a:r>
              <a:rPr lang="pl-PL" sz="2200" dirty="0" err="1"/>
              <a:t>use</a:t>
            </a:r>
            <a:r>
              <a:rPr lang="pl-PL" sz="2200" dirty="0"/>
              <a:t> for </a:t>
            </a:r>
            <a:r>
              <a:rPr lang="pl-PL" sz="2200" dirty="0" err="1"/>
              <a:t>doing</a:t>
            </a:r>
            <a:r>
              <a:rPr lang="pl-PL" sz="2200" dirty="0"/>
              <a:t> </a:t>
            </a:r>
            <a:r>
              <a:rPr lang="pl-PL" sz="2200" dirty="0" err="1"/>
              <a:t>different</a:t>
            </a:r>
            <a:r>
              <a:rPr lang="pl-PL" sz="2200" dirty="0"/>
              <a:t> </a:t>
            </a:r>
            <a:r>
              <a:rPr lang="pl-PL" sz="2200" dirty="0" err="1"/>
              <a:t>tasks</a:t>
            </a:r>
            <a:r>
              <a:rPr lang="pl-PL" sz="2200" dirty="0"/>
              <a:t> in </a:t>
            </a:r>
            <a:r>
              <a:rPr lang="pl-PL" sz="2200" dirty="0" err="1"/>
              <a:t>air</a:t>
            </a:r>
            <a:r>
              <a:rPr lang="pl-PL" sz="2200" dirty="0"/>
              <a:t> </a:t>
            </a:r>
            <a:r>
              <a:rPr lang="pl-PL" sz="2200" dirty="0" err="1"/>
              <a:t>space</a:t>
            </a:r>
            <a:r>
              <a:rPr lang="pl-PL" sz="2200" dirty="0"/>
              <a:t> of </a:t>
            </a:r>
            <a:r>
              <a:rPr lang="pl-PL" sz="2200" dirty="0" err="1"/>
              <a:t>European</a:t>
            </a:r>
            <a:r>
              <a:rPr lang="pl-PL" sz="2200" dirty="0"/>
              <a:t> Union </a:t>
            </a:r>
            <a:r>
              <a:rPr lang="pl-PL" sz="2200" dirty="0" err="1"/>
              <a:t>about</a:t>
            </a:r>
            <a:r>
              <a:rPr lang="pl-PL" sz="2200" dirty="0"/>
              <a:t> 2025 </a:t>
            </a:r>
            <a:r>
              <a:rPr lang="pl-PL" sz="2200" dirty="0" err="1"/>
              <a:t>year</a:t>
            </a:r>
            <a:r>
              <a:rPr lang="pl-PL" sz="2200" dirty="0"/>
              <a:t> </a:t>
            </a:r>
            <a:r>
              <a:rPr lang="pl-PL" sz="2200" dirty="0" err="1"/>
              <a:t>every</a:t>
            </a:r>
            <a:r>
              <a:rPr lang="pl-PL" sz="2200" dirty="0"/>
              <a:t> </a:t>
            </a:r>
            <a:r>
              <a:rPr lang="pl-PL" sz="2200" dirty="0" err="1"/>
              <a:t>day</a:t>
            </a:r>
            <a:r>
              <a:rPr lang="pl-PL" sz="2200" dirty="0"/>
              <a:t>.</a:t>
            </a:r>
          </a:p>
          <a:p>
            <a:pPr algn="just"/>
            <a:endParaRPr lang="pl-PL" sz="2200" dirty="0"/>
          </a:p>
          <a:p>
            <a:pPr marL="0" indent="0"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Źródła: </a:t>
            </a:r>
          </a:p>
          <a:p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serwis money.pl, PFR: Usługi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dronowe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stają się polską specjalnością</a:t>
            </a:r>
          </a:p>
          <a:p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serwis informacyjny PAP, Polskie drony lądują w Ameryce Północnej</a:t>
            </a:r>
          </a:p>
        </p:txBody>
      </p:sp>
    </p:spTree>
    <p:extLst>
      <p:ext uri="{BB962C8B-B14F-4D97-AF65-F5344CB8AC3E}">
        <p14:creationId xmlns:p14="http://schemas.microsoft.com/office/powerpoint/2010/main" val="22772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/>
              <a:t>Polish producers in drone </a:t>
            </a:r>
            <a:r>
              <a:rPr lang="pl-PL" sz="3600" dirty="0" err="1"/>
              <a:t>industry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2400" b="1" dirty="0"/>
              <a:t>25 producers</a:t>
            </a:r>
            <a:r>
              <a:rPr lang="pl-PL" sz="2400" dirty="0"/>
              <a:t> – </a:t>
            </a:r>
            <a:r>
              <a:rPr lang="pl-PL" sz="2400" dirty="0" err="1"/>
              <a:t>building</a:t>
            </a:r>
            <a:r>
              <a:rPr lang="pl-PL" sz="2400" dirty="0"/>
              <a:t> of </a:t>
            </a:r>
            <a:r>
              <a:rPr lang="pl-PL" sz="2400" dirty="0" err="1"/>
              <a:t>unmanned</a:t>
            </a:r>
            <a:r>
              <a:rPr lang="pl-PL" sz="2400" dirty="0"/>
              <a:t> </a:t>
            </a:r>
            <a:r>
              <a:rPr lang="pl-PL" sz="2400" dirty="0" err="1"/>
              <a:t>vehicles</a:t>
            </a:r>
            <a:r>
              <a:rPr lang="pl-PL" sz="2400" dirty="0"/>
              <a:t>,</a:t>
            </a:r>
          </a:p>
          <a:p>
            <a:r>
              <a:rPr lang="pl-PL" sz="2400" b="1" dirty="0" err="1"/>
              <a:t>over</a:t>
            </a:r>
            <a:r>
              <a:rPr lang="pl-PL" sz="2400" b="1" dirty="0"/>
              <a:t> 80 </a:t>
            </a:r>
            <a:r>
              <a:rPr lang="pl-PL" sz="2400" b="1" dirty="0" err="1"/>
              <a:t>eneterprises</a:t>
            </a:r>
            <a:r>
              <a:rPr lang="pl-PL" sz="2400" dirty="0"/>
              <a:t> – </a:t>
            </a:r>
            <a:r>
              <a:rPr lang="pl-PL" sz="2400" dirty="0" err="1"/>
              <a:t>creating</a:t>
            </a:r>
            <a:r>
              <a:rPr lang="pl-PL" sz="2400" dirty="0"/>
              <a:t> </a:t>
            </a:r>
            <a:r>
              <a:rPr lang="pl-PL" sz="2400" dirty="0" err="1"/>
              <a:t>technology</a:t>
            </a:r>
            <a:r>
              <a:rPr lang="pl-PL" sz="2400" dirty="0"/>
              <a:t>, </a:t>
            </a:r>
            <a:r>
              <a:rPr lang="pl-PL" sz="2400" dirty="0" err="1"/>
              <a:t>equipment</a:t>
            </a:r>
            <a:r>
              <a:rPr lang="pl-PL" sz="2400" dirty="0"/>
              <a:t>, </a:t>
            </a:r>
            <a:r>
              <a:rPr lang="pl-PL" sz="2400" dirty="0" err="1"/>
              <a:t>control</a:t>
            </a:r>
            <a:r>
              <a:rPr lang="pl-PL" sz="2400" dirty="0"/>
              <a:t> </a:t>
            </a:r>
            <a:r>
              <a:rPr lang="pl-PL" sz="2400" dirty="0" err="1"/>
              <a:t>systems</a:t>
            </a:r>
            <a:r>
              <a:rPr lang="pl-PL" sz="2400" dirty="0"/>
              <a:t>, data </a:t>
            </a:r>
            <a:r>
              <a:rPr lang="pl-PL" sz="2400" dirty="0" err="1"/>
              <a:t>transmissions</a:t>
            </a:r>
            <a:r>
              <a:rPr lang="pl-PL" sz="2400" dirty="0"/>
              <a:t> and software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used</a:t>
            </a:r>
            <a:r>
              <a:rPr lang="pl-PL" sz="2400" dirty="0"/>
              <a:t> in </a:t>
            </a:r>
            <a:r>
              <a:rPr lang="pl-PL" sz="2400" dirty="0" err="1"/>
              <a:t>different</a:t>
            </a:r>
            <a:r>
              <a:rPr lang="pl-PL" sz="2400" dirty="0"/>
              <a:t> </a:t>
            </a:r>
            <a:r>
              <a:rPr lang="pl-PL" sz="2400" dirty="0" err="1"/>
              <a:t>types</a:t>
            </a:r>
            <a:r>
              <a:rPr lang="pl-PL" sz="2400" dirty="0"/>
              <a:t> of </a:t>
            </a:r>
            <a:r>
              <a:rPr lang="pl-PL" sz="2400" dirty="0" err="1"/>
              <a:t>unmanned</a:t>
            </a:r>
            <a:r>
              <a:rPr lang="pl-PL" sz="2400" dirty="0"/>
              <a:t> </a:t>
            </a:r>
            <a:r>
              <a:rPr lang="pl-PL" sz="2400" dirty="0" err="1"/>
              <a:t>vehicles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Źródło: </a:t>
            </a:r>
          </a:p>
          <a:p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portal defence24.pl, 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Dynamiczny rozwój rynku dronów w Polsce.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Bezzałogowce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są częścią „Internetu Rzeczy”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/>
              <a:t>Drone </a:t>
            </a:r>
            <a:r>
              <a:rPr lang="pl-PL" sz="3600" dirty="0" err="1"/>
              <a:t>utilisation</a:t>
            </a:r>
            <a:r>
              <a:rPr lang="pl-PL" sz="3600" dirty="0"/>
              <a:t> – </a:t>
            </a:r>
            <a:r>
              <a:rPr lang="pl-PL" sz="3600" dirty="0" err="1"/>
              <a:t>main</a:t>
            </a:r>
            <a:r>
              <a:rPr lang="pl-PL" sz="3600" dirty="0"/>
              <a:t> </a:t>
            </a:r>
            <a:r>
              <a:rPr lang="pl-PL" sz="3600" dirty="0" err="1"/>
              <a:t>domains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pl-PL" sz="2400" dirty="0"/>
              <a:t>film </a:t>
            </a:r>
            <a:r>
              <a:rPr lang="pl-PL" sz="2400" dirty="0" err="1"/>
              <a:t>production</a:t>
            </a:r>
            <a:r>
              <a:rPr lang="pl-PL" sz="2400" dirty="0"/>
              <a:t> and </a:t>
            </a:r>
            <a:r>
              <a:rPr lang="pl-PL" sz="2400" dirty="0" err="1"/>
              <a:t>photography</a:t>
            </a:r>
            <a:r>
              <a:rPr lang="pl-PL" sz="2400" dirty="0"/>
              <a:t>,</a:t>
            </a:r>
          </a:p>
          <a:p>
            <a:pPr lvl="0"/>
            <a:r>
              <a:rPr lang="pl-PL" sz="2400" dirty="0"/>
              <a:t>precision agriculture,</a:t>
            </a:r>
          </a:p>
          <a:p>
            <a:pPr lvl="0"/>
            <a:r>
              <a:rPr lang="pl-PL" sz="2400" dirty="0"/>
              <a:t>p</a:t>
            </a:r>
            <a:r>
              <a:rPr lang="pl-PL" sz="2400" dirty="0">
                <a:effectLst/>
              </a:rPr>
              <a:t>ublic </a:t>
            </a:r>
            <a:r>
              <a:rPr lang="pl-PL" sz="2400" dirty="0" err="1">
                <a:effectLst/>
              </a:rPr>
              <a:t>safety</a:t>
            </a:r>
            <a:r>
              <a:rPr lang="pl-PL" sz="2400" dirty="0">
                <a:effectLst/>
              </a:rPr>
              <a:t>,</a:t>
            </a:r>
          </a:p>
          <a:p>
            <a:pPr lvl="0"/>
            <a:r>
              <a:rPr lang="pl-PL" sz="2400" dirty="0" err="1"/>
              <a:t>spatial</a:t>
            </a:r>
            <a:r>
              <a:rPr lang="pl-PL" sz="2400" dirty="0"/>
              <a:t> </a:t>
            </a:r>
            <a:r>
              <a:rPr lang="pl-PL" sz="2400" dirty="0" err="1"/>
              <a:t>economy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geodesy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energy</a:t>
            </a:r>
            <a:r>
              <a:rPr lang="pl-PL" sz="2400" dirty="0"/>
              <a:t> </a:t>
            </a:r>
            <a:r>
              <a:rPr lang="pl-PL" sz="2400" dirty="0" err="1"/>
              <a:t>production</a:t>
            </a:r>
            <a:r>
              <a:rPr lang="pl-PL" sz="2400" dirty="0"/>
              <a:t>,</a:t>
            </a:r>
            <a:endParaRPr lang="pl-PL" sz="2400" dirty="0">
              <a:effectLst/>
            </a:endParaRPr>
          </a:p>
          <a:p>
            <a:pPr lvl="0"/>
            <a:r>
              <a:rPr lang="pl-PL" sz="2400" dirty="0" err="1"/>
              <a:t>mining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transportation</a:t>
            </a:r>
            <a:r>
              <a:rPr lang="pl-PL" sz="2400" dirty="0"/>
              <a:t> and </a:t>
            </a:r>
            <a:r>
              <a:rPr lang="pl-PL" sz="2400" dirty="0" err="1"/>
              <a:t>shipping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9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/>
              <a:t>Precision agriculture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pl-PL" sz="2400" dirty="0"/>
              <a:t>precise and noninvasive examination of cultivation,</a:t>
            </a:r>
          </a:p>
          <a:p>
            <a:pPr lvl="0"/>
            <a:r>
              <a:rPr lang="pl-PL" sz="2400" dirty="0" err="1"/>
              <a:t>creating</a:t>
            </a:r>
            <a:r>
              <a:rPr lang="pl-PL" sz="2400" dirty="0"/>
              <a:t> </a:t>
            </a:r>
            <a:r>
              <a:rPr lang="pl-PL" sz="2400" dirty="0" err="1"/>
              <a:t>three-dimensional</a:t>
            </a:r>
            <a:r>
              <a:rPr lang="pl-PL" sz="2400" dirty="0"/>
              <a:t> </a:t>
            </a:r>
            <a:r>
              <a:rPr lang="pl-PL" sz="2400" dirty="0" err="1"/>
              <a:t>maps</a:t>
            </a:r>
            <a:r>
              <a:rPr lang="pl-PL" sz="2400" dirty="0"/>
              <a:t> of cultivation,</a:t>
            </a:r>
          </a:p>
          <a:p>
            <a:pPr lvl="0"/>
            <a:r>
              <a:rPr lang="pl-PL" sz="2400" dirty="0" err="1"/>
              <a:t>aerial</a:t>
            </a:r>
            <a:r>
              <a:rPr lang="pl-PL" sz="2400" dirty="0"/>
              <a:t> </a:t>
            </a:r>
            <a:r>
              <a:rPr lang="pl-PL" sz="2400" dirty="0" err="1"/>
              <a:t>spraying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deterrence</a:t>
            </a:r>
            <a:r>
              <a:rPr lang="pl-PL" sz="2400" dirty="0"/>
              <a:t> of </a:t>
            </a:r>
            <a:r>
              <a:rPr lang="pl-PL" sz="2400" dirty="0" err="1"/>
              <a:t>wild</a:t>
            </a:r>
            <a:r>
              <a:rPr lang="pl-PL" sz="2400" dirty="0"/>
              <a:t> </a:t>
            </a:r>
            <a:r>
              <a:rPr lang="pl-PL" sz="2400" dirty="0" err="1"/>
              <a:t>animals</a:t>
            </a:r>
            <a:r>
              <a:rPr lang="pl-PL" sz="2400" dirty="0"/>
              <a:t>, </a:t>
            </a:r>
            <a:r>
              <a:rPr lang="pl-PL" sz="2400" dirty="0" err="1"/>
              <a:t>which</a:t>
            </a:r>
            <a:r>
              <a:rPr lang="pl-PL" sz="2400" dirty="0"/>
              <a:t> </a:t>
            </a:r>
            <a:r>
              <a:rPr lang="pl-PL" sz="2400" dirty="0" err="1"/>
              <a:t>destroy</a:t>
            </a:r>
            <a:r>
              <a:rPr lang="pl-PL" sz="2400" dirty="0"/>
              <a:t> cultivation,</a:t>
            </a:r>
          </a:p>
          <a:p>
            <a:pPr lvl="0"/>
            <a:r>
              <a:rPr lang="pl-PL" sz="2400" dirty="0" err="1"/>
              <a:t>preparing</a:t>
            </a:r>
            <a:r>
              <a:rPr lang="pl-PL" sz="2400" dirty="0"/>
              <a:t> </a:t>
            </a:r>
            <a:r>
              <a:rPr lang="pl-PL" sz="2400" dirty="0" err="1"/>
              <a:t>detail</a:t>
            </a:r>
            <a:r>
              <a:rPr lang="pl-PL" sz="2400" dirty="0"/>
              <a:t> </a:t>
            </a:r>
            <a:r>
              <a:rPr lang="pl-PL" sz="2400" dirty="0" err="1"/>
              <a:t>photo</a:t>
            </a:r>
            <a:r>
              <a:rPr lang="pl-PL" sz="2400" dirty="0"/>
              <a:t> </a:t>
            </a:r>
            <a:r>
              <a:rPr lang="pl-PL" sz="2400" dirty="0" err="1"/>
              <a:t>documentation</a:t>
            </a:r>
            <a:r>
              <a:rPr lang="pl-PL" sz="2400" dirty="0"/>
              <a:t> in </a:t>
            </a:r>
            <a:r>
              <a:rPr lang="pl-PL" sz="2400" dirty="0" err="1"/>
              <a:t>applying</a:t>
            </a:r>
            <a:r>
              <a:rPr lang="pl-PL" sz="2400" dirty="0"/>
              <a:t>  for </a:t>
            </a:r>
            <a:r>
              <a:rPr lang="pl-PL" sz="2400" dirty="0" err="1"/>
              <a:t>reparation</a:t>
            </a:r>
            <a:r>
              <a:rPr lang="pl-PL" sz="2400" dirty="0"/>
              <a:t> </a:t>
            </a:r>
            <a:r>
              <a:rPr lang="pl-PL" sz="2400" dirty="0" err="1"/>
              <a:t>process</a:t>
            </a:r>
            <a:r>
              <a:rPr lang="pl-PL" sz="2400" dirty="0"/>
              <a:t>, </a:t>
            </a:r>
            <a:r>
              <a:rPr lang="pl-PL" sz="2400" dirty="0" err="1"/>
              <a:t>caused</a:t>
            </a:r>
            <a:r>
              <a:rPr lang="pl-PL" sz="2400" dirty="0"/>
              <a:t> by </a:t>
            </a:r>
            <a:r>
              <a:rPr lang="pl-PL" sz="2400" dirty="0" err="1"/>
              <a:t>loses</a:t>
            </a:r>
            <a:r>
              <a:rPr lang="pl-PL" sz="2400" dirty="0"/>
              <a:t> </a:t>
            </a:r>
            <a:r>
              <a:rPr lang="pl-PL" sz="2400" dirty="0" err="1"/>
              <a:t>endured</a:t>
            </a:r>
            <a:r>
              <a:rPr lang="pl-PL" sz="2400" dirty="0"/>
              <a:t>,</a:t>
            </a:r>
          </a:p>
          <a:p>
            <a:pPr lvl="0"/>
            <a:r>
              <a:rPr lang="pl-PL" sz="2400" dirty="0"/>
              <a:t>controlling a </a:t>
            </a:r>
            <a:r>
              <a:rPr lang="pl-PL" sz="2400" dirty="0" err="1"/>
              <a:t>work</a:t>
            </a:r>
            <a:r>
              <a:rPr lang="pl-PL" sz="2400" dirty="0"/>
              <a:t> of </a:t>
            </a:r>
            <a:r>
              <a:rPr lang="pl-PL" sz="2400" dirty="0" err="1"/>
              <a:t>people</a:t>
            </a:r>
            <a:r>
              <a:rPr lang="pl-PL" sz="2400" dirty="0"/>
              <a:t> </a:t>
            </a:r>
            <a:r>
              <a:rPr lang="pl-PL" sz="2400" dirty="0" err="1"/>
              <a:t>emplyed</a:t>
            </a:r>
            <a:r>
              <a:rPr lang="pl-PL" sz="2400" dirty="0"/>
              <a:t> in a farm. </a:t>
            </a:r>
          </a:p>
        </p:txBody>
      </p:sp>
    </p:spTree>
    <p:extLst>
      <p:ext uri="{BB962C8B-B14F-4D97-AF65-F5344CB8AC3E}">
        <p14:creationId xmlns:p14="http://schemas.microsoft.com/office/powerpoint/2010/main" val="2292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 err="1"/>
              <a:t>Trigger</a:t>
            </a:r>
            <a:r>
              <a:rPr lang="pl-PL" sz="3600" dirty="0"/>
              <a:t> </a:t>
            </a:r>
            <a:r>
              <a:rPr lang="pl-PL" sz="3600" dirty="0" err="1"/>
              <a:t>Composites</a:t>
            </a:r>
            <a:endParaRPr lang="pl-PL" sz="3600" dirty="0"/>
          </a:p>
        </p:txBody>
      </p:sp>
      <p:pic>
        <p:nvPicPr>
          <p:cNvPr id="1026" name="Picture 2" descr="http://www.easymapuav.com/cked/plugins/kcfinder-2.54/upload/files/Masterfly_payload_www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3120"/>
            <a:ext cx="7869802" cy="428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 fontScale="92500" lnSpcReduction="20000"/>
          </a:bodyPr>
          <a:lstStyle/>
          <a:p>
            <a:r>
              <a:rPr lang="pl-PL" sz="2400" b="1" dirty="0" err="1"/>
              <a:t>MasterFly</a:t>
            </a:r>
            <a:r>
              <a:rPr lang="pl-PL" sz="2400" b="1" dirty="0"/>
              <a:t> UAV – </a:t>
            </a:r>
            <a:r>
              <a:rPr lang="pl-PL" sz="2400" dirty="0"/>
              <a:t>airframe for demanding </a:t>
            </a:r>
            <a:r>
              <a:rPr lang="pl-PL" sz="2400" dirty="0" err="1"/>
              <a:t>photogrammetry</a:t>
            </a:r>
            <a:r>
              <a:rPr lang="pl-PL" sz="2400" dirty="0"/>
              <a:t> </a:t>
            </a:r>
            <a:r>
              <a:rPr lang="pl-PL" sz="2400" dirty="0" err="1"/>
              <a:t>missions</a:t>
            </a:r>
            <a:r>
              <a:rPr lang="pl-PL" sz="2400" dirty="0"/>
              <a:t> and </a:t>
            </a:r>
            <a:r>
              <a:rPr lang="pl-PL" sz="2400" dirty="0" err="1"/>
              <a:t>recognition</a:t>
            </a:r>
            <a:r>
              <a:rPr lang="pl-PL" sz="2400" dirty="0"/>
              <a:t> </a:t>
            </a:r>
            <a:r>
              <a:rPr lang="pl-PL" sz="2400" dirty="0" err="1"/>
              <a:t>missions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9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 err="1"/>
              <a:t>Fotoacc</a:t>
            </a:r>
            <a:r>
              <a:rPr lang="pl-PL" sz="3600" dirty="0"/>
              <a:t> - </a:t>
            </a:r>
            <a:r>
              <a:rPr lang="pl-PL" sz="3600" dirty="0" err="1"/>
              <a:t>Agrodron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r>
              <a:rPr lang="pl-PL" sz="2400" b="1" dirty="0" err="1"/>
              <a:t>Agrodron</a:t>
            </a:r>
            <a:r>
              <a:rPr lang="pl-PL" sz="2400" b="1" dirty="0"/>
              <a:t> – </a:t>
            </a:r>
            <a:r>
              <a:rPr lang="pl-PL" sz="2400" dirty="0" err="1"/>
              <a:t>multirotor</a:t>
            </a:r>
            <a:r>
              <a:rPr lang="pl-PL" sz="2400" dirty="0"/>
              <a:t> </a:t>
            </a:r>
            <a:r>
              <a:rPr lang="pl-PL" sz="2400" dirty="0" err="1"/>
              <a:t>prepared</a:t>
            </a:r>
            <a:r>
              <a:rPr lang="pl-PL" sz="2400" dirty="0"/>
              <a:t> for </a:t>
            </a:r>
            <a:r>
              <a:rPr lang="pl-PL" sz="2400" dirty="0" err="1"/>
              <a:t>biological</a:t>
            </a:r>
            <a:r>
              <a:rPr lang="pl-PL" sz="2400" dirty="0"/>
              <a:t> </a:t>
            </a:r>
            <a:r>
              <a:rPr lang="pl-PL" sz="2400" dirty="0" err="1"/>
              <a:t>spraying</a:t>
            </a:r>
            <a:r>
              <a:rPr lang="pl-PL" sz="2400" dirty="0"/>
              <a:t>.</a:t>
            </a:r>
          </a:p>
        </p:txBody>
      </p:sp>
      <p:pic>
        <p:nvPicPr>
          <p:cNvPr id="2050" name="Picture 2" descr="C:\Users\grzegorz\Downloads\20181113_0935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b="13222"/>
          <a:stretch/>
        </p:blipFill>
        <p:spPr bwMode="auto">
          <a:xfrm>
            <a:off x="395536" y="2204865"/>
            <a:ext cx="8280920" cy="42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pl-PL" sz="3600" dirty="0"/>
              <a:t>Uniformed services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pl-PL" sz="2400" dirty="0"/>
              <a:t>missing </a:t>
            </a:r>
            <a:r>
              <a:rPr lang="pl-PL" sz="2400" dirty="0" err="1"/>
              <a:t>persons</a:t>
            </a:r>
            <a:r>
              <a:rPr lang="pl-PL" sz="2400" dirty="0"/>
              <a:t> </a:t>
            </a:r>
            <a:r>
              <a:rPr lang="pl-PL" sz="2400" dirty="0" err="1"/>
              <a:t>search</a:t>
            </a:r>
            <a:r>
              <a:rPr lang="pl-PL" sz="2400" dirty="0"/>
              <a:t>-and-</a:t>
            </a:r>
            <a:r>
              <a:rPr lang="pl-PL" sz="2400" dirty="0" err="1"/>
              <a:t>rescue</a:t>
            </a:r>
            <a:r>
              <a:rPr lang="pl-PL" sz="2400" dirty="0"/>
              <a:t> </a:t>
            </a:r>
            <a:r>
              <a:rPr lang="pl-PL" sz="2400" dirty="0" err="1"/>
              <a:t>missions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observation</a:t>
            </a:r>
            <a:r>
              <a:rPr lang="pl-PL" sz="2400" dirty="0"/>
              <a:t> and </a:t>
            </a:r>
            <a:r>
              <a:rPr lang="pl-PL" sz="2400" dirty="0" err="1"/>
              <a:t>mensuration</a:t>
            </a:r>
            <a:r>
              <a:rPr lang="pl-PL" sz="2400" dirty="0"/>
              <a:t>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intensity</a:t>
            </a:r>
            <a:r>
              <a:rPr lang="pl-PL" sz="2400" dirty="0"/>
              <a:t> of </a:t>
            </a:r>
            <a:r>
              <a:rPr lang="pl-PL" sz="2400" dirty="0" err="1"/>
              <a:t>traffic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identification</a:t>
            </a:r>
            <a:r>
              <a:rPr lang="pl-PL" sz="2400" dirty="0"/>
              <a:t> and </a:t>
            </a:r>
            <a:r>
              <a:rPr lang="pl-PL" sz="2400" dirty="0" err="1"/>
              <a:t>neutralisation</a:t>
            </a:r>
            <a:r>
              <a:rPr lang="pl-PL" sz="2400" dirty="0"/>
              <a:t> of </a:t>
            </a:r>
            <a:r>
              <a:rPr lang="pl-PL" sz="2400" dirty="0" err="1"/>
              <a:t>explosive</a:t>
            </a:r>
            <a:r>
              <a:rPr lang="pl-PL" sz="2400" dirty="0"/>
              <a:t> </a:t>
            </a:r>
            <a:r>
              <a:rPr lang="pl-PL" sz="2400" dirty="0" err="1"/>
              <a:t>payloads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observation</a:t>
            </a:r>
            <a:r>
              <a:rPr lang="pl-PL" sz="2400" dirty="0"/>
              <a:t> and </a:t>
            </a:r>
            <a:r>
              <a:rPr lang="pl-PL" sz="2400" dirty="0" err="1"/>
              <a:t>tracking</a:t>
            </a:r>
            <a:r>
              <a:rPr lang="pl-PL" sz="2400" dirty="0"/>
              <a:t> </a:t>
            </a:r>
            <a:r>
              <a:rPr lang="pl-PL" sz="2400" dirty="0" err="1"/>
              <a:t>suspects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observation</a:t>
            </a:r>
            <a:r>
              <a:rPr lang="pl-PL" sz="2400" dirty="0"/>
              <a:t> hard-to-</a:t>
            </a:r>
            <a:r>
              <a:rPr lang="pl-PL" sz="2400" dirty="0" err="1"/>
              <a:t>reach</a:t>
            </a:r>
            <a:r>
              <a:rPr lang="pl-PL" sz="2400" dirty="0"/>
              <a:t> </a:t>
            </a:r>
            <a:r>
              <a:rPr lang="pl-PL" sz="2400" dirty="0" err="1"/>
              <a:t>areas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places</a:t>
            </a:r>
            <a:r>
              <a:rPr lang="pl-PL" sz="2400" dirty="0"/>
              <a:t> </a:t>
            </a:r>
            <a:r>
              <a:rPr lang="pl-PL" sz="2400" dirty="0" err="1"/>
              <a:t>exposed</a:t>
            </a:r>
            <a:r>
              <a:rPr lang="pl-PL" sz="2400" dirty="0"/>
              <a:t> for </a:t>
            </a:r>
            <a:r>
              <a:rPr lang="pl-PL" sz="2400" dirty="0" err="1"/>
              <a:t>increased</a:t>
            </a:r>
            <a:r>
              <a:rPr lang="pl-PL" sz="2400" dirty="0"/>
              <a:t> </a:t>
            </a:r>
            <a:r>
              <a:rPr lang="pl-PL" sz="2400" dirty="0" err="1"/>
              <a:t>criminal</a:t>
            </a:r>
            <a:r>
              <a:rPr lang="pl-PL" sz="2400" dirty="0"/>
              <a:t> </a:t>
            </a:r>
            <a:r>
              <a:rPr lang="pl-PL" sz="2400" dirty="0" err="1"/>
              <a:t>activity</a:t>
            </a:r>
            <a:r>
              <a:rPr lang="pl-PL" sz="2400" dirty="0"/>
              <a:t>,</a:t>
            </a:r>
          </a:p>
          <a:p>
            <a:pPr lvl="0"/>
            <a:r>
              <a:rPr lang="pl-PL" sz="2400" dirty="0"/>
              <a:t>monitoring </a:t>
            </a:r>
            <a:r>
              <a:rPr lang="pl-PL" sz="2400" dirty="0" err="1"/>
              <a:t>large</a:t>
            </a:r>
            <a:r>
              <a:rPr lang="pl-PL" sz="2400" dirty="0"/>
              <a:t> </a:t>
            </a:r>
            <a:r>
              <a:rPr lang="pl-PL" sz="2400" dirty="0" err="1"/>
              <a:t>assemblages</a:t>
            </a:r>
            <a:r>
              <a:rPr lang="pl-PL" sz="2400" dirty="0"/>
              <a:t> and </a:t>
            </a:r>
            <a:r>
              <a:rPr lang="pl-PL" sz="2400" dirty="0" err="1"/>
              <a:t>protests</a:t>
            </a:r>
            <a:r>
              <a:rPr lang="pl-PL" sz="2400" dirty="0"/>
              <a:t>, </a:t>
            </a:r>
            <a:r>
              <a:rPr lang="pl-PL" sz="2400" dirty="0" err="1"/>
              <a:t>when</a:t>
            </a:r>
            <a:r>
              <a:rPr lang="pl-PL" sz="2400" dirty="0"/>
              <a:t> </a:t>
            </a:r>
            <a:r>
              <a:rPr lang="pl-PL" sz="2400" dirty="0" err="1"/>
              <a:t>air</a:t>
            </a:r>
            <a:r>
              <a:rPr lang="pl-PL" sz="2400" dirty="0"/>
              <a:t> </a:t>
            </a:r>
            <a:r>
              <a:rPr lang="pl-PL" sz="2400" dirty="0" err="1"/>
              <a:t>supervision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essential</a:t>
            </a:r>
            <a:r>
              <a:rPr lang="pl-PL" sz="2400" dirty="0"/>
              <a:t> for </a:t>
            </a:r>
            <a:r>
              <a:rPr lang="pl-PL" sz="2400" dirty="0" err="1"/>
              <a:t>risk</a:t>
            </a:r>
            <a:r>
              <a:rPr lang="pl-PL" sz="2400" dirty="0"/>
              <a:t> </a:t>
            </a:r>
            <a:r>
              <a:rPr lang="pl-PL" sz="2400" dirty="0" err="1"/>
              <a:t>assessment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supporting</a:t>
            </a:r>
            <a:r>
              <a:rPr lang="pl-PL" sz="2400" dirty="0"/>
              <a:t> </a:t>
            </a:r>
            <a:r>
              <a:rPr lang="pl-PL" sz="2400" dirty="0" err="1"/>
              <a:t>border</a:t>
            </a:r>
            <a:r>
              <a:rPr lang="pl-PL" sz="2400" dirty="0"/>
              <a:t> </a:t>
            </a:r>
            <a:r>
              <a:rPr lang="pl-PL" sz="2400" dirty="0" err="1"/>
              <a:t>guards</a:t>
            </a:r>
            <a:r>
              <a:rPr lang="pl-PL" sz="2400" dirty="0"/>
              <a:t> in </a:t>
            </a:r>
            <a:r>
              <a:rPr lang="pl-PL" sz="2400" dirty="0" err="1"/>
              <a:t>cotrol</a:t>
            </a:r>
            <a:r>
              <a:rPr lang="pl-PL" sz="2400" dirty="0"/>
              <a:t> and </a:t>
            </a:r>
            <a:r>
              <a:rPr lang="pl-PL" sz="2400" dirty="0" err="1"/>
              <a:t>security</a:t>
            </a:r>
            <a:r>
              <a:rPr lang="pl-PL" sz="2400" dirty="0"/>
              <a:t> </a:t>
            </a:r>
            <a:r>
              <a:rPr lang="pl-PL" sz="2400" dirty="0" err="1"/>
              <a:t>bordes</a:t>
            </a:r>
            <a:r>
              <a:rPr lang="pl-PL" sz="2400" dirty="0"/>
              <a:t> </a:t>
            </a:r>
            <a:r>
              <a:rPr lang="pl-PL" sz="2400" dirty="0" err="1"/>
              <a:t>area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err="1"/>
              <a:t>trapping</a:t>
            </a:r>
            <a:r>
              <a:rPr lang="pl-PL" sz="2400" dirty="0"/>
              <a:t> </a:t>
            </a:r>
            <a:r>
              <a:rPr lang="pl-PL" sz="2400" dirty="0" err="1"/>
              <a:t>suspect</a:t>
            </a:r>
            <a:r>
              <a:rPr lang="pl-PL" sz="2400" dirty="0"/>
              <a:t> </a:t>
            </a:r>
            <a:r>
              <a:rPr lang="pl-PL" sz="2400" dirty="0" err="1"/>
              <a:t>unmanned</a:t>
            </a:r>
            <a:r>
              <a:rPr lang="pl-PL" sz="2400" dirty="0"/>
              <a:t> </a:t>
            </a:r>
            <a:r>
              <a:rPr lang="pl-PL" sz="2400" dirty="0" err="1"/>
              <a:t>vehicles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6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571</Words>
  <Application>Microsoft Office PowerPoint</Application>
  <PresentationFormat>Pokaz na ekranie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UAV market in Poland</vt:lpstr>
      <vt:lpstr>Aneta Kuś</vt:lpstr>
      <vt:lpstr>Drone market in Poland - numbers</vt:lpstr>
      <vt:lpstr>Polish producers in drone industry</vt:lpstr>
      <vt:lpstr>Drone utilisation – main domains</vt:lpstr>
      <vt:lpstr>Precision agriculture</vt:lpstr>
      <vt:lpstr>Trigger Composites</vt:lpstr>
      <vt:lpstr>Fotoacc - Agrodron</vt:lpstr>
      <vt:lpstr>Uniformed services</vt:lpstr>
      <vt:lpstr>Fotoacc – X-01</vt:lpstr>
      <vt:lpstr>Transportation and shipping</vt:lpstr>
      <vt:lpstr>Cervi Robotics</vt:lpstr>
      <vt:lpstr>Drone market’s requirements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Rynek BSL w Polsce</dc:title>
  <dc:creator>Natalia</dc:creator>
  <cp:lastModifiedBy>Aneta Kuś</cp:lastModifiedBy>
  <cp:revision>56</cp:revision>
  <cp:lastPrinted>2018-12-03T14:08:42Z</cp:lastPrinted>
  <dcterms:created xsi:type="dcterms:W3CDTF">2018-11-28T14:10:12Z</dcterms:created>
  <dcterms:modified xsi:type="dcterms:W3CDTF">2018-12-03T20:29:55Z</dcterms:modified>
</cp:coreProperties>
</file>